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28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2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B7A1E-FB74-4627-96E4-E97B7E5E2145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A3F37-3463-4E9A-BFD6-A73ACA09B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2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C41F-665D-476A-8D3C-2E9B9BC02214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6A6E-6815-403E-87A2-95708678E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88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C41F-665D-476A-8D3C-2E9B9BC02214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6A6E-6815-403E-87A2-95708678E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9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C41F-665D-476A-8D3C-2E9B9BC02214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6A6E-6815-403E-87A2-95708678E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C41F-665D-476A-8D3C-2E9B9BC02214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6A6E-6815-403E-87A2-95708678E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2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C41F-665D-476A-8D3C-2E9B9BC02214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6A6E-6815-403E-87A2-95708678E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37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C41F-665D-476A-8D3C-2E9B9BC02214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6A6E-6815-403E-87A2-95708678E1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-1676400" y="1371600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9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C41F-665D-476A-8D3C-2E9B9BC02214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6A6E-6815-403E-87A2-95708678E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4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C41F-665D-476A-8D3C-2E9B9BC02214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6A6E-6815-403E-87A2-95708678E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8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C41F-665D-476A-8D3C-2E9B9BC02214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6A6E-6815-403E-87A2-95708678E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1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C41F-665D-476A-8D3C-2E9B9BC02214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6A6E-6815-403E-87A2-95708678E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3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C41F-665D-476A-8D3C-2E9B9BC02214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6A6E-6815-403E-87A2-95708678E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7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6C41F-665D-476A-8D3C-2E9B9BC02214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B6A6E-6815-403E-87A2-95708678E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0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Edukate</a:t>
            </a:r>
            <a:r>
              <a:rPr lang="en-US" dirty="0" smtClean="0"/>
              <a:t> </a:t>
            </a:r>
            <a:r>
              <a:rPr lang="en-US" dirty="0" err="1" smtClean="0"/>
              <a:t>fizike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sportive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Aktivitetet</a:t>
            </a:r>
            <a:r>
              <a:rPr lang="en-US" dirty="0" smtClean="0"/>
              <a:t> ne </a:t>
            </a:r>
            <a:r>
              <a:rPr lang="en-US" dirty="0" err="1" smtClean="0"/>
              <a:t>uje</a:t>
            </a:r>
            <a:endParaRPr lang="en-US" dirty="0"/>
          </a:p>
        </p:txBody>
      </p:sp>
      <p:pic>
        <p:nvPicPr>
          <p:cNvPr id="1027" name="Picture 3" descr="C:\Users\33\Desktop\img2.thejou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835125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Edukat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fizike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sportive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" y="5345991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Arsimtar</a:t>
            </a:r>
            <a:r>
              <a:rPr lang="en-US" sz="2800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i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Hashim</a:t>
            </a: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Krasniqi</a:t>
            </a:r>
            <a:endParaRPr lang="en-US" sz="2800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54864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chemeClr val="bg1">
                    <a:lumMod val="95000"/>
                  </a:schemeClr>
                </a:solidFill>
              </a:rPr>
              <a:t>Nxensja</a:t>
            </a: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r>
              <a:rPr lang="en-US" sz="2800" i="1" dirty="0" err="1" smtClean="0">
                <a:solidFill>
                  <a:schemeClr val="bg1">
                    <a:lumMod val="95000"/>
                  </a:schemeClr>
                </a:solidFill>
              </a:rPr>
              <a:t>Drita</a:t>
            </a: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</a:schemeClr>
                </a:solidFill>
              </a:rPr>
              <a:t>Rexha</a:t>
            </a:r>
            <a:endParaRPr lang="en-US" sz="28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4495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Aktivitetet</a:t>
            </a:r>
            <a:r>
              <a:rPr lang="en-US" sz="3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ne </a:t>
            </a:r>
            <a:r>
              <a:rPr lang="en-US" sz="32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uje</a:t>
            </a:r>
            <a:endParaRPr lang="en-US" sz="32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0541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33\Desktop\bebe-inot-swimwithsally-co-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350519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33\Desktop\84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563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33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33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33\Desktop\18-months-old-in-wa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5638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2209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/>
              <a:t>Faleminderit</a:t>
            </a:r>
            <a:r>
              <a:rPr lang="en-US" sz="3600" i="1" dirty="0" smtClean="0"/>
              <a:t> per </a:t>
            </a:r>
            <a:r>
              <a:rPr lang="en-US" sz="3600" i="1" dirty="0" err="1" smtClean="0"/>
              <a:t>vemendjene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tuaj</a:t>
            </a:r>
            <a:endParaRPr lang="en-US" sz="3600" i="1" dirty="0"/>
          </a:p>
        </p:txBody>
      </p:sp>
      <p:sp>
        <p:nvSpPr>
          <p:cNvPr id="3" name="Heart 2"/>
          <p:cNvSpPr/>
          <p:nvPr/>
        </p:nvSpPr>
        <p:spPr>
          <a:xfrm>
            <a:off x="5943600" y="5715000"/>
            <a:ext cx="1066800" cy="990600"/>
          </a:xfrm>
          <a:prstGeom prst="hear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Love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0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33\Desktop\453A6047-A9F8-487A-A139-2C18C1BCBBB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762000"/>
            <a:ext cx="7315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              </a:t>
            </a:r>
            <a:r>
              <a:rPr lang="en-US" sz="4000" dirty="0" err="1" smtClean="0">
                <a:solidFill>
                  <a:srgbClr val="FFFF00"/>
                </a:solidFill>
              </a:rPr>
              <a:t>Toka</a:t>
            </a:r>
            <a:endParaRPr lang="en-US" sz="4000" dirty="0" smtClean="0">
              <a:solidFill>
                <a:srgbClr val="FFFF00"/>
              </a:solidFill>
            </a:endParaRPr>
          </a:p>
          <a:p>
            <a:r>
              <a:rPr lang="en-US" sz="2400" dirty="0" err="1" smtClean="0">
                <a:solidFill>
                  <a:srgbClr val="FFFF00"/>
                </a:solidFill>
              </a:rPr>
              <a:t>Madhesia</a:t>
            </a:r>
            <a:r>
              <a:rPr lang="en-US" sz="2400" dirty="0" smtClean="0">
                <a:solidFill>
                  <a:srgbClr val="FFFF00"/>
                </a:solidFill>
              </a:rPr>
              <a:t> e tokes </a:t>
            </a:r>
            <a:r>
              <a:rPr lang="en-US" sz="2400" dirty="0" err="1" smtClean="0">
                <a:solidFill>
                  <a:srgbClr val="FFFF00"/>
                </a:solidFill>
              </a:rPr>
              <a:t>eshte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rreth</a:t>
            </a:r>
            <a:r>
              <a:rPr lang="en-US" sz="2400" dirty="0" smtClean="0">
                <a:solidFill>
                  <a:srgbClr val="FFFF00"/>
                </a:solidFill>
              </a:rPr>
              <a:t> 510 </a:t>
            </a:r>
            <a:r>
              <a:rPr lang="en-US" sz="2400" dirty="0" err="1" smtClean="0">
                <a:solidFill>
                  <a:srgbClr val="FFFF00"/>
                </a:solidFill>
              </a:rPr>
              <a:t>milione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kilometra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katrore</a:t>
            </a:r>
            <a:r>
              <a:rPr lang="en-US" sz="2400" dirty="0" smtClean="0">
                <a:solidFill>
                  <a:srgbClr val="FFFF00"/>
                </a:solidFill>
              </a:rPr>
              <a:t>  370 </a:t>
            </a:r>
            <a:r>
              <a:rPr lang="en-US" sz="2400" dirty="0" err="1" smtClean="0">
                <a:solidFill>
                  <a:srgbClr val="FFFF00"/>
                </a:solidFill>
              </a:rPr>
              <a:t>kilometra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katrore</a:t>
            </a:r>
            <a:r>
              <a:rPr lang="en-US" sz="2400" dirty="0" smtClean="0">
                <a:solidFill>
                  <a:srgbClr val="FFFF00"/>
                </a:solidFill>
              </a:rPr>
              <a:t> (71%) </a:t>
            </a:r>
            <a:r>
              <a:rPr lang="en-US" sz="2400" dirty="0" err="1" smtClean="0">
                <a:solidFill>
                  <a:srgbClr val="FFFF00"/>
                </a:solidFill>
              </a:rPr>
              <a:t>prej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tyre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jane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mbuluara</a:t>
            </a:r>
            <a:r>
              <a:rPr lang="en-US" sz="2400" dirty="0" smtClean="0">
                <a:solidFill>
                  <a:srgbClr val="FFFF00"/>
                </a:solidFill>
              </a:rPr>
              <a:t> me </a:t>
            </a:r>
            <a:r>
              <a:rPr lang="en-US" sz="2400" dirty="0" err="1" smtClean="0">
                <a:solidFill>
                  <a:srgbClr val="FFFF00"/>
                </a:solidFill>
              </a:rPr>
              <a:t>uje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kurse</a:t>
            </a:r>
            <a:r>
              <a:rPr lang="en-US" sz="2400" dirty="0" smtClean="0">
                <a:solidFill>
                  <a:srgbClr val="FFFF00"/>
                </a:solidFill>
              </a:rPr>
              <a:t> 150 </a:t>
            </a:r>
            <a:r>
              <a:rPr lang="en-US" sz="2400" dirty="0" err="1" smtClean="0">
                <a:solidFill>
                  <a:srgbClr val="FFFF00"/>
                </a:solidFill>
              </a:rPr>
              <a:t>kilometra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katrore</a:t>
            </a:r>
            <a:r>
              <a:rPr lang="en-US" sz="2400" dirty="0" smtClean="0">
                <a:solidFill>
                  <a:srgbClr val="FFFF00"/>
                </a:solidFill>
              </a:rPr>
              <a:t> (29%) </a:t>
            </a:r>
            <a:r>
              <a:rPr lang="en-US" sz="2400" dirty="0" err="1" smtClean="0">
                <a:solidFill>
                  <a:srgbClr val="FFFF00"/>
                </a:solidFill>
              </a:rPr>
              <a:t>jane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mbuluara</a:t>
            </a:r>
            <a:r>
              <a:rPr lang="en-US" sz="2400" dirty="0" smtClean="0">
                <a:solidFill>
                  <a:srgbClr val="FFFF00"/>
                </a:solidFill>
              </a:rPr>
              <a:t> me toke. </a:t>
            </a:r>
            <a:r>
              <a:rPr lang="en-US" sz="2400" dirty="0" err="1" smtClean="0">
                <a:solidFill>
                  <a:srgbClr val="FFFF00"/>
                </a:solidFill>
              </a:rPr>
              <a:t>Uji</a:t>
            </a:r>
            <a:r>
              <a:rPr lang="en-US" sz="2400" dirty="0" smtClean="0">
                <a:solidFill>
                  <a:srgbClr val="FFFF00"/>
                </a:solidFill>
              </a:rPr>
              <a:t> ne </a:t>
            </a:r>
            <a:r>
              <a:rPr lang="en-US" sz="2400" dirty="0" err="1" smtClean="0">
                <a:solidFill>
                  <a:srgbClr val="FFFF00"/>
                </a:solidFill>
              </a:rPr>
              <a:t>formen</a:t>
            </a:r>
            <a:r>
              <a:rPr lang="en-US" sz="2400" dirty="0" smtClean="0">
                <a:solidFill>
                  <a:srgbClr val="FFFF00"/>
                </a:solidFill>
              </a:rPr>
              <a:t> e </a:t>
            </a:r>
            <a:r>
              <a:rPr lang="en-US" sz="2400" dirty="0" err="1" smtClean="0">
                <a:solidFill>
                  <a:srgbClr val="FFFF00"/>
                </a:solidFill>
              </a:rPr>
              <a:t>tije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paster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eshte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lenge</a:t>
            </a:r>
            <a:r>
              <a:rPr lang="en-US" sz="2400" dirty="0" smtClean="0">
                <a:solidFill>
                  <a:srgbClr val="FFFF00"/>
                </a:solidFill>
              </a:rPr>
              <a:t> pa </a:t>
            </a:r>
            <a:r>
              <a:rPr lang="en-US" sz="2400" dirty="0" err="1" smtClean="0">
                <a:solidFill>
                  <a:srgbClr val="FFFF00"/>
                </a:solidFill>
              </a:rPr>
              <a:t>ngjyre</a:t>
            </a:r>
            <a:r>
              <a:rPr lang="en-US" sz="2400" dirty="0" smtClean="0">
                <a:solidFill>
                  <a:srgbClr val="FFFF00"/>
                </a:solidFill>
              </a:rPr>
              <a:t> pa ere </a:t>
            </a:r>
            <a:r>
              <a:rPr lang="en-US" sz="2400" dirty="0" err="1" smtClean="0">
                <a:solidFill>
                  <a:srgbClr val="FFFF00"/>
                </a:solidFill>
              </a:rPr>
              <a:t>dhe</a:t>
            </a:r>
            <a:r>
              <a:rPr lang="en-US" sz="2400" dirty="0" smtClean="0">
                <a:solidFill>
                  <a:srgbClr val="FFFF00"/>
                </a:solidFill>
              </a:rPr>
              <a:t> pa </a:t>
            </a:r>
            <a:r>
              <a:rPr lang="en-US" sz="2400" dirty="0" err="1" smtClean="0">
                <a:solidFill>
                  <a:srgbClr val="FFFF00"/>
                </a:solidFill>
              </a:rPr>
              <a:t>shije</a:t>
            </a:r>
            <a:r>
              <a:rPr lang="en-US" sz="2400" dirty="0" smtClean="0">
                <a:solidFill>
                  <a:srgbClr val="FFFF00"/>
                </a:solidFill>
              </a:rPr>
              <a:t> .</a:t>
            </a:r>
            <a:r>
              <a:rPr lang="en-US" sz="2400" dirty="0" err="1" smtClean="0">
                <a:solidFill>
                  <a:srgbClr val="FFFF00"/>
                </a:solidFill>
              </a:rPr>
              <a:t>ai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eshte</a:t>
            </a:r>
            <a:r>
              <a:rPr lang="en-US" sz="2400" dirty="0" smtClean="0">
                <a:solidFill>
                  <a:srgbClr val="FFFF00"/>
                </a:solidFill>
              </a:rPr>
              <a:t> I </a:t>
            </a:r>
            <a:r>
              <a:rPr lang="en-US" sz="2400" dirty="0" err="1" smtClean="0">
                <a:solidFill>
                  <a:srgbClr val="FFFF00"/>
                </a:solidFill>
              </a:rPr>
              <a:t>rendesishem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si</a:t>
            </a:r>
            <a:r>
              <a:rPr lang="en-US" sz="2400" dirty="0" smtClean="0">
                <a:solidFill>
                  <a:srgbClr val="FFFF00"/>
                </a:solidFill>
              </a:rPr>
              <a:t> per </a:t>
            </a:r>
            <a:r>
              <a:rPr lang="en-US" sz="2400" dirty="0" err="1" smtClean="0">
                <a:solidFill>
                  <a:srgbClr val="FFFF00"/>
                </a:solidFill>
              </a:rPr>
              <a:t>njerze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asht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edhe</a:t>
            </a:r>
            <a:r>
              <a:rPr lang="en-US" sz="2400" dirty="0" smtClean="0">
                <a:solidFill>
                  <a:srgbClr val="FFFF00"/>
                </a:solidFill>
              </a:rPr>
              <a:t> per </a:t>
            </a:r>
            <a:r>
              <a:rPr lang="en-US" sz="2400" dirty="0" err="1" smtClean="0">
                <a:solidFill>
                  <a:srgbClr val="FFFF00"/>
                </a:solidFill>
              </a:rPr>
              <a:t>organizmat</a:t>
            </a:r>
            <a:r>
              <a:rPr lang="en-US" sz="2400" dirty="0" smtClean="0">
                <a:solidFill>
                  <a:srgbClr val="FFFF00"/>
                </a:solidFill>
              </a:rPr>
              <a:t> e </a:t>
            </a:r>
            <a:r>
              <a:rPr lang="en-US" sz="2400" dirty="0" err="1" smtClean="0">
                <a:solidFill>
                  <a:srgbClr val="FFFF00"/>
                </a:solidFill>
              </a:rPr>
              <a:t>tjere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gjalle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</a:rPr>
              <a:t>uji</a:t>
            </a:r>
            <a:r>
              <a:rPr lang="en-US" sz="2400" dirty="0" smtClean="0">
                <a:solidFill>
                  <a:srgbClr val="FFFF00"/>
                </a:solidFill>
              </a:rPr>
              <a:t> I </a:t>
            </a:r>
            <a:r>
              <a:rPr lang="en-US" sz="2400" dirty="0" err="1" smtClean="0">
                <a:solidFill>
                  <a:srgbClr val="FFFF00"/>
                </a:solidFill>
              </a:rPr>
              <a:t>planetit</a:t>
            </a:r>
            <a:r>
              <a:rPr lang="en-US" sz="2400" dirty="0" smtClean="0">
                <a:solidFill>
                  <a:srgbClr val="FFFF00"/>
                </a:solidFill>
              </a:rPr>
              <a:t> tone </a:t>
            </a:r>
            <a:r>
              <a:rPr lang="en-US" sz="2400" dirty="0" err="1" smtClean="0">
                <a:solidFill>
                  <a:srgbClr val="FFFF00"/>
                </a:solidFill>
              </a:rPr>
              <a:t>eshte</a:t>
            </a:r>
            <a:r>
              <a:rPr lang="en-US" sz="2400" dirty="0" smtClean="0">
                <a:solidFill>
                  <a:srgbClr val="FFFF00"/>
                </a:solidFill>
              </a:rPr>
              <a:t> I </a:t>
            </a:r>
            <a:r>
              <a:rPr lang="en-US" sz="2400" dirty="0" err="1" smtClean="0">
                <a:solidFill>
                  <a:srgbClr val="FFFF00"/>
                </a:solidFill>
              </a:rPr>
              <a:t>embel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dhe</a:t>
            </a:r>
            <a:r>
              <a:rPr lang="en-US" sz="2400" dirty="0" smtClean="0">
                <a:solidFill>
                  <a:srgbClr val="FFFF00"/>
                </a:solidFill>
              </a:rPr>
              <a:t> I </a:t>
            </a:r>
            <a:r>
              <a:rPr lang="en-US" sz="2400" dirty="0" err="1" smtClean="0">
                <a:solidFill>
                  <a:srgbClr val="FFFF00"/>
                </a:solidFill>
              </a:rPr>
              <a:t>njelmet</a:t>
            </a:r>
            <a:r>
              <a:rPr lang="en-US" sz="2400" dirty="0" smtClean="0">
                <a:solidFill>
                  <a:srgbClr val="FFFF00"/>
                </a:solidFill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</a:rPr>
              <a:t>Nese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planeti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jone</a:t>
            </a:r>
            <a:r>
              <a:rPr lang="en-US" sz="2400" dirty="0" smtClean="0">
                <a:solidFill>
                  <a:srgbClr val="FFFF00"/>
                </a:solidFill>
              </a:rPr>
              <a:t> nuke do </a:t>
            </a:r>
            <a:r>
              <a:rPr lang="en-US" sz="2400" dirty="0" err="1" smtClean="0">
                <a:solidFill>
                  <a:srgbClr val="FFFF00"/>
                </a:solidFill>
              </a:rPr>
              <a:t>te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kishte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uje</a:t>
            </a:r>
            <a:r>
              <a:rPr lang="en-US" sz="2400" dirty="0" smtClean="0">
                <a:solidFill>
                  <a:srgbClr val="FFFF00"/>
                </a:solidFill>
              </a:rPr>
              <a:t> nuke do </a:t>
            </a:r>
            <a:r>
              <a:rPr lang="en-US" sz="2400" dirty="0" err="1" smtClean="0">
                <a:solidFill>
                  <a:srgbClr val="FFFF00"/>
                </a:solidFill>
              </a:rPr>
              <a:t>te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kishte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mundesi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jete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njeriu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munde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jetoje</a:t>
            </a:r>
            <a:r>
              <a:rPr lang="en-US" sz="2400" dirty="0" smtClean="0">
                <a:solidFill>
                  <a:srgbClr val="FFFF00"/>
                </a:solidFill>
              </a:rPr>
              <a:t> pa </a:t>
            </a:r>
            <a:r>
              <a:rPr lang="en-US" sz="2400" dirty="0" err="1" smtClean="0">
                <a:solidFill>
                  <a:srgbClr val="FFFF00"/>
                </a:solidFill>
              </a:rPr>
              <a:t>uje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deri</a:t>
            </a:r>
            <a:r>
              <a:rPr lang="en-US" sz="2400" dirty="0" smtClean="0">
                <a:solidFill>
                  <a:srgbClr val="FFFF00"/>
                </a:solidFill>
              </a:rPr>
              <a:t> ne 100 </a:t>
            </a:r>
            <a:r>
              <a:rPr lang="en-US" sz="2400" dirty="0" err="1" smtClean="0">
                <a:solidFill>
                  <a:srgbClr val="FFFF00"/>
                </a:solidFill>
              </a:rPr>
              <a:t>ore.perveqe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pijes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ujin</a:t>
            </a:r>
            <a:r>
              <a:rPr lang="en-US" sz="2400" dirty="0" smtClean="0">
                <a:solidFill>
                  <a:srgbClr val="FFFF00"/>
                </a:solidFill>
              </a:rPr>
              <a:t> e </a:t>
            </a:r>
            <a:r>
              <a:rPr lang="en-US" sz="2400" dirty="0" err="1" smtClean="0">
                <a:solidFill>
                  <a:srgbClr val="FFFF00"/>
                </a:solidFill>
              </a:rPr>
              <a:t>perdorime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edhe</a:t>
            </a:r>
            <a:r>
              <a:rPr lang="en-US" sz="2400" dirty="0" smtClean="0">
                <a:solidFill>
                  <a:srgbClr val="FFFF00"/>
                </a:solidFill>
              </a:rPr>
              <a:t> per </a:t>
            </a:r>
            <a:r>
              <a:rPr lang="en-US" sz="2400" dirty="0" err="1" smtClean="0">
                <a:solidFill>
                  <a:srgbClr val="FFFF00"/>
                </a:solidFill>
              </a:rPr>
              <a:t>nevoja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tjera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higjenike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dhe</a:t>
            </a:r>
            <a:r>
              <a:rPr lang="en-US" sz="2400" dirty="0" smtClean="0">
                <a:solidFill>
                  <a:srgbClr val="FFFF00"/>
                </a:solidFill>
              </a:rPr>
              <a:t> per </a:t>
            </a:r>
            <a:r>
              <a:rPr lang="en-US" sz="2400" dirty="0" err="1" smtClean="0">
                <a:solidFill>
                  <a:srgbClr val="FFFF00"/>
                </a:solidFill>
              </a:rPr>
              <a:t>tu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argetuare</a:t>
            </a:r>
            <a:r>
              <a:rPr lang="en-US" sz="2400" dirty="0" smtClean="0">
                <a:solidFill>
                  <a:srgbClr val="FFFF00"/>
                </a:solidFill>
              </a:rPr>
              <a:t> 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08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33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notuarit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eshte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nje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nder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aktivitet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qe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ndihmon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dhe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forcon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zemren</a:t>
            </a:r>
            <a:r>
              <a:rPr lang="en-US" dirty="0">
                <a:solidFill>
                  <a:srgbClr val="FFFF00"/>
                </a:solidFill>
              </a:rPr>
              <a:t> , </a:t>
            </a:r>
            <a:r>
              <a:rPr lang="en-US" dirty="0" err="1">
                <a:solidFill>
                  <a:srgbClr val="FFFF00"/>
                </a:solidFill>
              </a:rPr>
              <a:t>pasi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perbene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nje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nder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sportet</a:t>
            </a:r>
            <a:r>
              <a:rPr lang="en-US" dirty="0">
                <a:solidFill>
                  <a:srgbClr val="FFFF00"/>
                </a:solidFill>
              </a:rPr>
              <a:t> me </a:t>
            </a:r>
            <a:r>
              <a:rPr lang="en-US" dirty="0" err="1">
                <a:solidFill>
                  <a:srgbClr val="FFFF00"/>
                </a:solidFill>
              </a:rPr>
              <a:t>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pasura</a:t>
            </a:r>
            <a:r>
              <a:rPr lang="en-US" dirty="0">
                <a:solidFill>
                  <a:srgbClr val="FFFF00"/>
                </a:solidFill>
              </a:rPr>
              <a:t> me </a:t>
            </a:r>
            <a:r>
              <a:rPr lang="en-US" dirty="0" err="1">
                <a:solidFill>
                  <a:srgbClr val="FFFF00"/>
                </a:solidFill>
              </a:rPr>
              <a:t>levizje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dhe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teknik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ndryshe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nga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vrapi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apo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qiklizmi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 err="1">
                <a:solidFill>
                  <a:srgbClr val="FFFF00"/>
                </a:solidFill>
              </a:rPr>
              <a:t>Noti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perbene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sportin</a:t>
            </a:r>
            <a:r>
              <a:rPr lang="en-US" dirty="0">
                <a:solidFill>
                  <a:srgbClr val="FFFF00"/>
                </a:solidFill>
              </a:rPr>
              <a:t> me </a:t>
            </a:r>
            <a:r>
              <a:rPr lang="en-US" dirty="0" err="1">
                <a:solidFill>
                  <a:srgbClr val="FFFF00"/>
                </a:solidFill>
              </a:rPr>
              <a:t>gjitheperfshires</a:t>
            </a:r>
            <a:r>
              <a:rPr lang="en-US" dirty="0">
                <a:solidFill>
                  <a:srgbClr val="FFFF00"/>
                </a:solidFill>
              </a:rPr>
              <a:t>, duke </a:t>
            </a:r>
            <a:r>
              <a:rPr lang="en-US" dirty="0" err="1">
                <a:solidFill>
                  <a:srgbClr val="FFFF00"/>
                </a:solidFill>
              </a:rPr>
              <a:t>bere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mundur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venien</a:t>
            </a:r>
            <a:r>
              <a:rPr lang="en-US" dirty="0">
                <a:solidFill>
                  <a:srgbClr val="FFFF00"/>
                </a:solidFill>
              </a:rPr>
              <a:t> ne </a:t>
            </a:r>
            <a:r>
              <a:rPr lang="en-US" dirty="0" err="1">
                <a:solidFill>
                  <a:srgbClr val="FFFF00"/>
                </a:solidFill>
              </a:rPr>
              <a:t>levizje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</a:t>
            </a: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dirty="0" err="1">
                <a:solidFill>
                  <a:srgbClr val="FFFF00"/>
                </a:solidFill>
              </a:rPr>
              <a:t>gjithe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trupit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 err="1">
                <a:solidFill>
                  <a:srgbClr val="FFFF00"/>
                </a:solidFill>
              </a:rPr>
              <a:t>Efektet</a:t>
            </a:r>
            <a:r>
              <a:rPr lang="en-US" dirty="0">
                <a:solidFill>
                  <a:srgbClr val="FFFF00"/>
                </a:solidFill>
              </a:rPr>
              <a:t> me </a:t>
            </a:r>
            <a:r>
              <a:rPr lang="en-US" dirty="0" err="1">
                <a:solidFill>
                  <a:srgbClr val="FFFF00"/>
                </a:solidFill>
              </a:rPr>
              <a:t>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dukshme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jane</a:t>
            </a:r>
            <a:r>
              <a:rPr lang="en-US" dirty="0">
                <a:solidFill>
                  <a:srgbClr val="FFFF00"/>
                </a:solidFill>
              </a:rPr>
              <a:t> ne </a:t>
            </a:r>
            <a:r>
              <a:rPr lang="en-US" dirty="0" err="1">
                <a:solidFill>
                  <a:srgbClr val="FFFF00"/>
                </a:solidFill>
              </a:rPr>
              <a:t>qarkullimin</a:t>
            </a:r>
            <a:r>
              <a:rPr lang="en-US" dirty="0">
                <a:solidFill>
                  <a:srgbClr val="FFFF00"/>
                </a:solidFill>
              </a:rPr>
              <a:t> e </a:t>
            </a:r>
            <a:r>
              <a:rPr lang="en-US" dirty="0" err="1">
                <a:solidFill>
                  <a:srgbClr val="FFFF00"/>
                </a:solidFill>
              </a:rPr>
              <a:t>gjakut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dhe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tensionin</a:t>
            </a:r>
            <a:r>
              <a:rPr lang="en-US" dirty="0">
                <a:solidFill>
                  <a:srgbClr val="FFFF00"/>
                </a:solidFill>
              </a:rPr>
              <a:t> e </a:t>
            </a:r>
            <a:r>
              <a:rPr lang="en-US" dirty="0" err="1">
                <a:solidFill>
                  <a:srgbClr val="FFFF00"/>
                </a:solidFill>
              </a:rPr>
              <a:t>arterieve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sidomose</a:t>
            </a:r>
            <a:r>
              <a:rPr lang="en-US" dirty="0">
                <a:solidFill>
                  <a:srgbClr val="FFFF00"/>
                </a:solidFill>
              </a:rPr>
              <a:t> per </a:t>
            </a:r>
            <a:r>
              <a:rPr lang="en-US" dirty="0" err="1">
                <a:solidFill>
                  <a:srgbClr val="FFFF00"/>
                </a:solidFill>
              </a:rPr>
              <a:t>ata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qe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vuajne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nga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tensioni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I </a:t>
            </a:r>
            <a:r>
              <a:rPr lang="en-US" dirty="0" err="1" smtClean="0">
                <a:solidFill>
                  <a:srgbClr val="FFFF00"/>
                </a:solidFill>
              </a:rPr>
              <a:t>lart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r>
              <a:rPr lang="en-US" dirty="0">
                <a:solidFill>
                  <a:srgbClr val="FFFF00"/>
                </a:solidFill>
              </a:rPr>
              <a:t>Ne </a:t>
            </a:r>
            <a:r>
              <a:rPr lang="en-US" dirty="0" err="1">
                <a:solidFill>
                  <a:srgbClr val="FFFF00"/>
                </a:solidFill>
              </a:rPr>
              <a:t>saje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levizjes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gjitha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gjymtyerve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trupit</a:t>
            </a:r>
            <a:r>
              <a:rPr lang="en-US" dirty="0">
                <a:solidFill>
                  <a:srgbClr val="FFFF00"/>
                </a:solidFill>
              </a:rPr>
              <a:t> pas </a:t>
            </a:r>
            <a:r>
              <a:rPr lang="en-US" dirty="0" err="1">
                <a:solidFill>
                  <a:srgbClr val="FFFF00"/>
                </a:solidFill>
              </a:rPr>
              <a:t>nje</a:t>
            </a:r>
            <a:r>
              <a:rPr lang="en-US" dirty="0">
                <a:solidFill>
                  <a:srgbClr val="FFFF00"/>
                </a:solidFill>
              </a:rPr>
              <a:t> séance </a:t>
            </a:r>
            <a:r>
              <a:rPr lang="en-US" dirty="0" err="1">
                <a:solidFill>
                  <a:srgbClr val="FFFF00"/>
                </a:solidFill>
              </a:rPr>
              <a:t>noti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do </a:t>
            </a:r>
            <a:r>
              <a:rPr lang="en-US" dirty="0">
                <a:solidFill>
                  <a:srgbClr val="FFFF00"/>
                </a:solidFill>
              </a:rPr>
              <a:t>ta </a:t>
            </a:r>
            <a:r>
              <a:rPr lang="en-US" dirty="0" err="1">
                <a:solidFill>
                  <a:srgbClr val="FFFF00"/>
                </a:solidFill>
              </a:rPr>
              <a:t>ndienin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veten</a:t>
            </a:r>
            <a:r>
              <a:rPr lang="en-US" dirty="0">
                <a:solidFill>
                  <a:srgbClr val="FFFF00"/>
                </a:solidFill>
              </a:rPr>
              <a:t> me </a:t>
            </a:r>
            <a:r>
              <a:rPr lang="en-US" dirty="0" err="1">
                <a:solidFill>
                  <a:srgbClr val="FFFF00"/>
                </a:solidFill>
              </a:rPr>
              <a:t>energjitik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dhe</a:t>
            </a:r>
            <a:r>
              <a:rPr lang="en-US" dirty="0">
                <a:solidFill>
                  <a:srgbClr val="FFFF00"/>
                </a:solidFill>
              </a:rPr>
              <a:t> me </a:t>
            </a:r>
            <a:r>
              <a:rPr lang="en-US" dirty="0" err="1">
                <a:solidFill>
                  <a:srgbClr val="FFFF00"/>
                </a:solidFill>
              </a:rPr>
              <a:t>aktiv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 err="1">
                <a:solidFill>
                  <a:srgbClr val="FFFF00"/>
                </a:solidFill>
              </a:rPr>
              <a:t>Noti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ofron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diqka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qe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asnje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ushtrime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tjeter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aerobik</a:t>
            </a:r>
            <a:r>
              <a:rPr lang="en-US" dirty="0">
                <a:solidFill>
                  <a:srgbClr val="FFFF00"/>
                </a:solidFill>
              </a:rPr>
              <a:t> nuke </a:t>
            </a:r>
            <a:r>
              <a:rPr lang="en-US" dirty="0" err="1">
                <a:solidFill>
                  <a:srgbClr val="FFFF00"/>
                </a:solidFill>
              </a:rPr>
              <a:t>munde</a:t>
            </a:r>
            <a:r>
              <a:rPr lang="en-US" dirty="0">
                <a:solidFill>
                  <a:srgbClr val="FFFF00"/>
                </a:solidFill>
              </a:rPr>
              <a:t> ta </a:t>
            </a:r>
            <a:r>
              <a:rPr lang="en-US" dirty="0" err="1">
                <a:solidFill>
                  <a:srgbClr val="FFFF00"/>
                </a:solidFill>
              </a:rPr>
              <a:t>ofroje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s.p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sh;mundesine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levizni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qdo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pjese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trupit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dhe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mose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krijoni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presione</a:t>
            </a:r>
            <a:r>
              <a:rPr lang="en-US" dirty="0">
                <a:solidFill>
                  <a:srgbClr val="FFFF00"/>
                </a:solidFill>
              </a:rPr>
              <a:t> ne </a:t>
            </a:r>
            <a:r>
              <a:rPr lang="en-US" dirty="0" err="1">
                <a:solidFill>
                  <a:srgbClr val="FFFF00"/>
                </a:solidFill>
              </a:rPr>
              <a:t>sistemin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skeletore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 err="1">
                <a:solidFill>
                  <a:srgbClr val="FFFF00"/>
                </a:solidFill>
              </a:rPr>
              <a:t>Gjate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notit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nuk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krijohet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presione</a:t>
            </a:r>
            <a:r>
              <a:rPr lang="en-US" dirty="0">
                <a:solidFill>
                  <a:srgbClr val="FFFF00"/>
                </a:solidFill>
              </a:rPr>
              <a:t> ne </a:t>
            </a:r>
            <a:r>
              <a:rPr lang="en-US" dirty="0" err="1">
                <a:solidFill>
                  <a:srgbClr val="FFFF00"/>
                </a:solidFill>
              </a:rPr>
              <a:t>nyje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si</a:t>
            </a:r>
            <a:r>
              <a:rPr lang="en-US" dirty="0">
                <a:solidFill>
                  <a:srgbClr val="FFFF00"/>
                </a:solidFill>
              </a:rPr>
              <a:t> ne </a:t>
            </a:r>
            <a:r>
              <a:rPr lang="en-US" dirty="0" err="1">
                <a:solidFill>
                  <a:srgbClr val="FFFF00"/>
                </a:solidFill>
              </a:rPr>
              <a:t>sportet</a:t>
            </a:r>
            <a:r>
              <a:rPr lang="en-US" dirty="0">
                <a:solidFill>
                  <a:srgbClr val="FFFF00"/>
                </a:solidFill>
              </a:rPr>
              <a:t> e </a:t>
            </a:r>
            <a:r>
              <a:rPr lang="en-US" dirty="0" err="1">
                <a:solidFill>
                  <a:srgbClr val="FFFF00"/>
                </a:solidFill>
              </a:rPr>
              <a:t>tjera.kjo</a:t>
            </a:r>
            <a:r>
              <a:rPr lang="en-US" dirty="0">
                <a:solidFill>
                  <a:srgbClr val="FFFF00"/>
                </a:solidFill>
              </a:rPr>
              <a:t> do </a:t>
            </a:r>
            <a:r>
              <a:rPr lang="en-US" dirty="0" err="1">
                <a:solidFill>
                  <a:srgbClr val="FFFF00"/>
                </a:solidFill>
              </a:rPr>
              <a:t>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thote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qe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noti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eshte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sporti</a:t>
            </a:r>
            <a:r>
              <a:rPr lang="en-US" dirty="0">
                <a:solidFill>
                  <a:srgbClr val="FFFF00"/>
                </a:solidFill>
              </a:rPr>
              <a:t> ideal per </a:t>
            </a:r>
            <a:r>
              <a:rPr lang="en-US" dirty="0" err="1">
                <a:solidFill>
                  <a:srgbClr val="FFFF00"/>
                </a:solidFill>
              </a:rPr>
              <a:t>ata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qe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kane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probleme</a:t>
            </a:r>
            <a:r>
              <a:rPr lang="en-US" dirty="0">
                <a:solidFill>
                  <a:srgbClr val="FFFF00"/>
                </a:solidFill>
              </a:rPr>
              <a:t> me </a:t>
            </a:r>
            <a:r>
              <a:rPr lang="en-US" dirty="0" err="1">
                <a:solidFill>
                  <a:srgbClr val="FFFF00"/>
                </a:solidFill>
              </a:rPr>
              <a:t>muskujt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dhe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nyjet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qe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dhembin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Teknika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krolit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73050"/>
            <a:ext cx="4953000" cy="585311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800" i="1" dirty="0" err="1" smtClean="0"/>
              <a:t>Teknika</a:t>
            </a:r>
            <a:r>
              <a:rPr lang="en-US" sz="1800" i="1" dirty="0" smtClean="0"/>
              <a:t> e </a:t>
            </a:r>
            <a:r>
              <a:rPr lang="en-US" sz="1800" i="1" dirty="0" err="1" smtClean="0"/>
              <a:t>krolit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karakterizohet</a:t>
            </a:r>
            <a:r>
              <a:rPr lang="en-US" sz="1800" i="1" dirty="0" smtClean="0"/>
              <a:t> me </a:t>
            </a:r>
            <a:r>
              <a:rPr lang="en-US" sz="1800" i="1" dirty="0" err="1" smtClean="0"/>
              <a:t>levizje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horizontale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trupit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kokes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dhe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gjoksit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mbi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uje</a:t>
            </a:r>
            <a:r>
              <a:rPr lang="en-US" sz="1800" i="1" dirty="0" smtClean="0"/>
              <a:t> . </a:t>
            </a:r>
            <a:r>
              <a:rPr lang="en-US" sz="1800" i="1" dirty="0" err="1" smtClean="0"/>
              <a:t>Gjate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notit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trupi</a:t>
            </a:r>
            <a:r>
              <a:rPr lang="en-US" sz="1800" i="1" dirty="0" smtClean="0"/>
              <a:t> I </a:t>
            </a:r>
            <a:r>
              <a:rPr lang="en-US" sz="1800" i="1" dirty="0" err="1" smtClean="0"/>
              <a:t>notuesit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formon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nje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kende</a:t>
            </a:r>
            <a:r>
              <a:rPr lang="en-US" sz="1800" i="1" dirty="0" smtClean="0"/>
              <a:t> me </a:t>
            </a:r>
            <a:r>
              <a:rPr lang="en-US" sz="1800" i="1" dirty="0" err="1" smtClean="0"/>
              <a:t>siperfaqe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ujit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perafersishte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pese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shkalle</a:t>
            </a:r>
            <a:r>
              <a:rPr lang="en-US" sz="1800" i="1" dirty="0" smtClean="0"/>
              <a:t>. </a:t>
            </a:r>
            <a:r>
              <a:rPr lang="en-US" sz="1800" i="1" dirty="0" err="1" smtClean="0"/>
              <a:t>Kur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trupi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eshte</a:t>
            </a:r>
            <a:r>
              <a:rPr lang="en-US" sz="1800" i="1" dirty="0" smtClean="0"/>
              <a:t> I </a:t>
            </a:r>
            <a:r>
              <a:rPr lang="en-US" sz="1800" i="1" dirty="0" err="1" smtClean="0"/>
              <a:t>zhyture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deri</a:t>
            </a:r>
            <a:r>
              <a:rPr lang="en-US" sz="1800" i="1" dirty="0" smtClean="0"/>
              <a:t> ne </a:t>
            </a:r>
            <a:r>
              <a:rPr lang="en-US" sz="1800" i="1" dirty="0" err="1" smtClean="0"/>
              <a:t>bele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ju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bartni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vetem</a:t>
            </a:r>
            <a:r>
              <a:rPr lang="en-US" sz="1800" i="1" dirty="0" smtClean="0"/>
              <a:t> 50 % e </a:t>
            </a:r>
            <a:r>
              <a:rPr lang="en-US" sz="1800" i="1" dirty="0" err="1" smtClean="0"/>
              <a:t>peshes</a:t>
            </a:r>
            <a:r>
              <a:rPr lang="en-US" sz="1800" i="1" dirty="0" smtClean="0"/>
              <a:t> </a:t>
            </a:r>
            <a:r>
              <a:rPr lang="en-US" sz="1800" i="1" dirty="0" err="1"/>
              <a:t>t</a:t>
            </a:r>
            <a:r>
              <a:rPr lang="en-US" sz="1800" i="1" dirty="0" err="1" smtClean="0"/>
              <a:t>uaj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ndersa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kure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trupi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eshte</a:t>
            </a:r>
            <a:r>
              <a:rPr lang="en-US" sz="1800" i="1" dirty="0" smtClean="0"/>
              <a:t> I </a:t>
            </a:r>
            <a:r>
              <a:rPr lang="en-US" sz="1800" i="1" dirty="0" err="1" smtClean="0"/>
              <a:t>zhyture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deri</a:t>
            </a:r>
            <a:r>
              <a:rPr lang="en-US" sz="1800" i="1" dirty="0" smtClean="0"/>
              <a:t> ne </a:t>
            </a:r>
            <a:r>
              <a:rPr lang="en-US" sz="1800" i="1" dirty="0" err="1" smtClean="0"/>
              <a:t>gjokse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ju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bartni</a:t>
            </a:r>
            <a:r>
              <a:rPr lang="en-US" sz="1800" i="1" dirty="0" smtClean="0"/>
              <a:t> 25-30%e </a:t>
            </a:r>
            <a:r>
              <a:rPr lang="en-US" sz="1800" i="1" dirty="0" err="1" smtClean="0"/>
              <a:t>peshes</a:t>
            </a:r>
            <a:r>
              <a:rPr lang="en-US" sz="1800" i="1" dirty="0" smtClean="0"/>
              <a:t> e </a:t>
            </a:r>
            <a:r>
              <a:rPr lang="en-US" sz="1800" i="1" dirty="0" err="1" smtClean="0"/>
              <a:t>ndersa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ku</a:t>
            </a:r>
            <a:r>
              <a:rPr lang="en-US" sz="1800" i="1" dirty="0" err="1" smtClean="0"/>
              <a:t>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eshte</a:t>
            </a:r>
            <a:r>
              <a:rPr lang="en-US" sz="1800" i="1" dirty="0" smtClean="0"/>
              <a:t> I </a:t>
            </a:r>
            <a:r>
              <a:rPr lang="en-US" sz="1800" i="1" dirty="0" err="1" smtClean="0"/>
              <a:t>zhytur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deri</a:t>
            </a:r>
            <a:r>
              <a:rPr lang="en-US" sz="1800" i="1" dirty="0" smtClean="0"/>
              <a:t> ne </a:t>
            </a:r>
            <a:r>
              <a:rPr lang="en-US" sz="1800" i="1" dirty="0" err="1" smtClean="0"/>
              <a:t>koke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ju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mbartni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vetem</a:t>
            </a:r>
            <a:r>
              <a:rPr lang="en-US" sz="1800" i="1" dirty="0" smtClean="0"/>
              <a:t> 10%e </a:t>
            </a:r>
            <a:r>
              <a:rPr lang="en-US" sz="1800" i="1" dirty="0" err="1" smtClean="0"/>
              <a:t>peshes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tuaj</a:t>
            </a:r>
            <a:r>
              <a:rPr lang="en-US" sz="1800" i="1" dirty="0" smtClean="0"/>
              <a:t> </a:t>
            </a:r>
            <a:r>
              <a:rPr lang="en-US" sz="1800" i="1" dirty="0"/>
              <a:t>.</a:t>
            </a:r>
            <a:endParaRPr lang="en-US" sz="1800" i="1" dirty="0"/>
          </a:p>
        </p:txBody>
      </p:sp>
      <p:pic>
        <p:nvPicPr>
          <p:cNvPr id="3077" name="Picture 5" descr="C:\Users\33\Desktop\braza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"/>
            <a:ext cx="4953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46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Teknika</a:t>
            </a:r>
            <a:r>
              <a:rPr lang="en-US" dirty="0" smtClean="0"/>
              <a:t> </a:t>
            </a:r>
            <a:r>
              <a:rPr lang="en-US" dirty="0" err="1" smtClean="0"/>
              <a:t>bretkose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600" i="1" dirty="0" err="1" smtClean="0"/>
              <a:t>Noti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bretkose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fillone</a:t>
            </a:r>
            <a:r>
              <a:rPr lang="en-US" sz="1600" i="1" dirty="0" smtClean="0"/>
              <a:t> me </a:t>
            </a:r>
            <a:r>
              <a:rPr lang="en-US" sz="1600" i="1" dirty="0" err="1" smtClean="0"/>
              <a:t>para</a:t>
            </a:r>
            <a:r>
              <a:rPr lang="en-US" sz="1600" i="1" dirty="0" smtClean="0"/>
              <a:t> me </a:t>
            </a:r>
            <a:r>
              <a:rPr lang="en-US" sz="1600" i="1" dirty="0" err="1" smtClean="0"/>
              <a:t>levizje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te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kraheve</a:t>
            </a:r>
            <a:r>
              <a:rPr lang="en-US" sz="1600" i="1" dirty="0" smtClean="0"/>
              <a:t>  e </a:t>
            </a:r>
            <a:r>
              <a:rPr lang="en-US" sz="1600" i="1" dirty="0" err="1" smtClean="0"/>
              <a:t>pastaje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te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kembeve</a:t>
            </a:r>
            <a:r>
              <a:rPr lang="en-US" sz="1600" i="1" dirty="0" smtClean="0"/>
              <a:t> . </a:t>
            </a:r>
            <a:r>
              <a:rPr lang="en-US" sz="1600" i="1" dirty="0" err="1" smtClean="0"/>
              <a:t>Levizja</a:t>
            </a:r>
            <a:r>
              <a:rPr lang="en-US" sz="1600" i="1" dirty="0" smtClean="0"/>
              <a:t> e </a:t>
            </a:r>
            <a:r>
              <a:rPr lang="en-US" sz="1600" i="1" dirty="0" err="1" smtClean="0"/>
              <a:t>kraheve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dhe</a:t>
            </a:r>
            <a:r>
              <a:rPr lang="en-US" sz="1600" i="1" dirty="0" smtClean="0"/>
              <a:t> e </a:t>
            </a:r>
            <a:r>
              <a:rPr lang="en-US" sz="1600" i="1" dirty="0" err="1" smtClean="0"/>
              <a:t>kembeve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jane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simetrike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dhe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ekzekutohene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gjithmone</a:t>
            </a:r>
            <a:r>
              <a:rPr lang="en-US" sz="1600" i="1" dirty="0" smtClean="0"/>
              <a:t> ne </a:t>
            </a:r>
            <a:r>
              <a:rPr lang="en-US" sz="1600" i="1" dirty="0" err="1" smtClean="0"/>
              <a:t>uje</a:t>
            </a:r>
            <a:r>
              <a:rPr lang="en-US" sz="1600" i="1" dirty="0" err="1"/>
              <a:t>.</a:t>
            </a:r>
            <a:r>
              <a:rPr lang="en-US" sz="1600" i="1" dirty="0" err="1" smtClean="0"/>
              <a:t>Veprimi</a:t>
            </a:r>
            <a:r>
              <a:rPr lang="en-US" sz="1600" i="1" dirty="0" smtClean="0"/>
              <a:t> me </a:t>
            </a:r>
            <a:r>
              <a:rPr lang="en-US" sz="1600" i="1" dirty="0" err="1" smtClean="0"/>
              <a:t>krahe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dhe</a:t>
            </a:r>
            <a:r>
              <a:rPr lang="en-US" sz="1600" i="1" dirty="0" smtClean="0"/>
              <a:t> me </a:t>
            </a:r>
            <a:r>
              <a:rPr lang="en-US" sz="1600" i="1" dirty="0" err="1" smtClean="0"/>
              <a:t>kembe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perbehet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prej</a:t>
            </a:r>
            <a:r>
              <a:rPr lang="en-US" sz="1600" i="1" dirty="0" smtClean="0"/>
              <a:t> fazes propulsive –</a:t>
            </a:r>
            <a:r>
              <a:rPr lang="en-US" sz="1600" i="1" dirty="0" err="1" smtClean="0"/>
              <a:t>aktive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dhe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asaje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pregaditore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pasive</a:t>
            </a:r>
            <a:r>
              <a:rPr lang="en-US" sz="1600" i="1" dirty="0" smtClean="0"/>
              <a:t> ,</a:t>
            </a:r>
            <a:r>
              <a:rPr lang="en-US" sz="1600" i="1" dirty="0" err="1" smtClean="0"/>
              <a:t>levizjete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pasive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jane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reflektuese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kurse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ato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aktive</a:t>
            </a:r>
            <a:r>
              <a:rPr lang="en-US" sz="1600" i="1" dirty="0" smtClean="0"/>
              <a:t> propulsive , </a:t>
            </a:r>
            <a:r>
              <a:rPr lang="en-US" sz="1600" i="1" dirty="0" err="1" smtClean="0"/>
              <a:t>jane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te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fuqishme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dhe</a:t>
            </a:r>
            <a:r>
              <a:rPr lang="en-US" sz="1600" i="1" dirty="0" smtClean="0"/>
              <a:t> ne </a:t>
            </a:r>
            <a:r>
              <a:rPr lang="en-US" sz="1600" i="1" dirty="0" err="1" smtClean="0"/>
              <a:t>forme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gjysme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rrethore</a:t>
            </a:r>
            <a:r>
              <a:rPr lang="en-US" sz="1600" i="1" dirty="0" smtClean="0"/>
              <a:t> . </a:t>
            </a:r>
            <a:r>
              <a:rPr lang="en-US" sz="1600" i="1" dirty="0" err="1" smtClean="0"/>
              <a:t>Frymemarrja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gjate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notit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eshte</a:t>
            </a:r>
            <a:r>
              <a:rPr lang="en-US" sz="1600" i="1" dirty="0" smtClean="0"/>
              <a:t> </a:t>
            </a:r>
            <a:r>
              <a:rPr lang="en-US" sz="1600" i="1" dirty="0" err="1"/>
              <a:t>m</a:t>
            </a:r>
            <a:r>
              <a:rPr lang="en-US" sz="1600" i="1" dirty="0" err="1" smtClean="0"/>
              <a:t>jafte</a:t>
            </a:r>
            <a:r>
              <a:rPr lang="en-US" sz="1600" i="1" dirty="0" smtClean="0"/>
              <a:t> </a:t>
            </a:r>
            <a:r>
              <a:rPr lang="en-US" sz="1600" i="1" dirty="0" smtClean="0"/>
              <a:t>e </a:t>
            </a:r>
            <a:r>
              <a:rPr lang="en-US" sz="1600" i="1" dirty="0" err="1" smtClean="0"/>
              <a:t>pershtatshme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sepse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koka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mbahete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mbi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siperfaqene</a:t>
            </a:r>
            <a:r>
              <a:rPr lang="en-US" sz="1600" i="1" dirty="0" smtClean="0"/>
              <a:t> e </a:t>
            </a:r>
            <a:r>
              <a:rPr lang="en-US" sz="1600" i="1" dirty="0" err="1" smtClean="0"/>
              <a:t>ujit</a:t>
            </a:r>
            <a:endParaRPr lang="en-US" sz="1600" i="1" dirty="0"/>
          </a:p>
        </p:txBody>
      </p:sp>
      <p:pic>
        <p:nvPicPr>
          <p:cNvPr id="4098" name="Picture 2" descr="C:\Users\33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5181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6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</a:t>
            </a:r>
            <a:r>
              <a:rPr lang="en-US" dirty="0" smtClean="0"/>
              <a:t> </a:t>
            </a:r>
            <a:r>
              <a:rPr lang="en-US" dirty="0" err="1" smtClean="0"/>
              <a:t>delfine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Ne </a:t>
            </a:r>
            <a:r>
              <a:rPr lang="en-US" sz="2000" i="1" dirty="0" err="1" smtClean="0"/>
              <a:t>notine</a:t>
            </a:r>
            <a:r>
              <a:rPr lang="en-US" sz="2000" i="1" dirty="0" smtClean="0"/>
              <a:t>  </a:t>
            </a:r>
            <a:r>
              <a:rPr lang="en-US" sz="2000" i="1" dirty="0" err="1" smtClean="0"/>
              <a:t>delfin</a:t>
            </a:r>
            <a:r>
              <a:rPr lang="en-US" sz="2000" i="1" dirty="0" smtClean="0"/>
              <a:t> , </a:t>
            </a:r>
            <a:r>
              <a:rPr lang="en-US" sz="2000" i="1" dirty="0" err="1" smtClean="0"/>
              <a:t>te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gjitha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levizjete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jane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kordinuara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ashtu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qe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levizja</a:t>
            </a:r>
            <a:r>
              <a:rPr lang="en-US" sz="2000" i="1" dirty="0" smtClean="0"/>
              <a:t> e </a:t>
            </a:r>
            <a:r>
              <a:rPr lang="en-US" sz="2000" i="1" dirty="0" err="1" smtClean="0"/>
              <a:t>kraheve</a:t>
            </a:r>
            <a:r>
              <a:rPr lang="en-US" sz="2000" i="1" dirty="0" smtClean="0"/>
              <a:t> ne </a:t>
            </a:r>
            <a:r>
              <a:rPr lang="en-US" sz="2000" i="1" dirty="0" err="1" smtClean="0"/>
              <a:t>uje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dhe</a:t>
            </a:r>
            <a:r>
              <a:rPr lang="en-US" sz="2000" i="1" dirty="0" smtClean="0"/>
              <a:t> ne </a:t>
            </a:r>
            <a:r>
              <a:rPr lang="en-US" sz="2000" i="1" dirty="0" err="1" smtClean="0"/>
              <a:t>ajer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dhe</a:t>
            </a:r>
            <a:r>
              <a:rPr lang="en-US" sz="2000" i="1" dirty="0" smtClean="0"/>
              <a:t> me </a:t>
            </a:r>
            <a:r>
              <a:rPr lang="en-US" sz="2000" i="1" dirty="0" err="1" smtClean="0"/>
              <a:t>kembe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ekzekutohetn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rrahje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valore</a:t>
            </a:r>
            <a:r>
              <a:rPr lang="en-US" sz="2000" i="1" dirty="0" smtClean="0"/>
              <a:t> ne </a:t>
            </a:r>
            <a:r>
              <a:rPr lang="en-US" sz="2000" i="1" dirty="0" err="1" smtClean="0"/>
              <a:t>uje</a:t>
            </a:r>
            <a:r>
              <a:rPr lang="en-US" sz="2000" i="1" dirty="0" smtClean="0"/>
              <a:t> e </a:t>
            </a:r>
            <a:r>
              <a:rPr lang="en-US" sz="2000" i="1" dirty="0" err="1" smtClean="0"/>
              <a:t>qe</a:t>
            </a:r>
            <a:r>
              <a:rPr lang="en-US" sz="2000" i="1" dirty="0" smtClean="0"/>
              <a:t> e </a:t>
            </a:r>
            <a:r>
              <a:rPr lang="en-US" sz="2000" i="1" dirty="0" err="1" smtClean="0"/>
              <a:t>para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eshte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theksuare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edhe</a:t>
            </a:r>
            <a:r>
              <a:rPr lang="en-US" sz="2000" i="1" dirty="0" smtClean="0"/>
              <a:t> me forte.  </a:t>
            </a:r>
            <a:r>
              <a:rPr lang="en-US" sz="2000" i="1" dirty="0" err="1" smtClean="0"/>
              <a:t>Pozita</a:t>
            </a:r>
            <a:r>
              <a:rPr lang="en-US" sz="2000" i="1" dirty="0" smtClean="0"/>
              <a:t> e </a:t>
            </a:r>
            <a:r>
              <a:rPr lang="en-US" sz="2000" i="1" dirty="0" err="1" smtClean="0"/>
              <a:t>trupit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eshte</a:t>
            </a:r>
            <a:r>
              <a:rPr lang="en-US" sz="2000" i="1" dirty="0" smtClean="0"/>
              <a:t> e </a:t>
            </a:r>
            <a:r>
              <a:rPr lang="en-US" sz="2000" i="1" dirty="0" err="1" smtClean="0"/>
              <a:t>shtrire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horizontealishte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mbi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uje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krahete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jane</a:t>
            </a:r>
            <a:r>
              <a:rPr lang="en-US" sz="2000" i="1" dirty="0" smtClean="0"/>
              <a:t> e </a:t>
            </a:r>
            <a:r>
              <a:rPr lang="en-US" sz="2000" i="1" dirty="0" err="1" smtClean="0"/>
              <a:t>shtrira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para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koka</a:t>
            </a:r>
            <a:r>
              <a:rPr lang="en-US" sz="2000" i="1" dirty="0" smtClean="0"/>
              <a:t> ne </a:t>
            </a:r>
            <a:r>
              <a:rPr lang="en-US" sz="2000" i="1" dirty="0" err="1" smtClean="0"/>
              <a:t>mes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tyre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kembete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jane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shtrire</a:t>
            </a:r>
            <a:r>
              <a:rPr lang="en-US" sz="2000" i="1" dirty="0" smtClean="0"/>
              <a:t> </a:t>
            </a:r>
            <a:r>
              <a:rPr lang="en-US" sz="2000" i="1" dirty="0" smtClean="0"/>
              <a:t>me </a:t>
            </a:r>
            <a:r>
              <a:rPr lang="en-US" sz="2000" i="1" dirty="0" err="1" smtClean="0"/>
              <a:t>perkulje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lete</a:t>
            </a:r>
            <a:r>
              <a:rPr lang="en-US" sz="2000" i="1" dirty="0" smtClean="0"/>
              <a:t> ne </a:t>
            </a:r>
            <a:r>
              <a:rPr lang="en-US" sz="2000" i="1" dirty="0" err="1" smtClean="0"/>
              <a:t>gjunje</a:t>
            </a:r>
            <a:r>
              <a:rPr lang="en-US" sz="2000" i="1" dirty="0" smtClean="0"/>
              <a:t>.</a:t>
            </a:r>
            <a:endParaRPr lang="en-US" sz="2000" i="1" dirty="0"/>
          </a:p>
        </p:txBody>
      </p:sp>
      <p:pic>
        <p:nvPicPr>
          <p:cNvPr id="5122" name="Picture 2" descr="C:\Users\33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"/>
            <a:ext cx="5105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6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33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30099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33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0"/>
            <a:ext cx="300989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33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5100"/>
            <a:ext cx="31242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33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-1"/>
            <a:ext cx="3009900" cy="365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33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124200" cy="27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33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659069"/>
            <a:ext cx="2955925" cy="29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1352549"/>
            <a:ext cx="5486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 </a:t>
            </a:r>
            <a:r>
              <a:rPr lang="en-US" sz="2800" dirty="0" err="1" smtClean="0"/>
              <a:t>uje</a:t>
            </a:r>
            <a:r>
              <a:rPr lang="en-US" sz="2800" dirty="0" smtClean="0"/>
              <a:t> </a:t>
            </a:r>
            <a:r>
              <a:rPr lang="en-US" sz="2800" dirty="0" err="1" smtClean="0"/>
              <a:t>munde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kryhene</a:t>
            </a:r>
            <a:r>
              <a:rPr lang="en-US" sz="2800" dirty="0" smtClean="0"/>
              <a:t> </a:t>
            </a:r>
            <a:r>
              <a:rPr lang="en-US" sz="2800" dirty="0" err="1" smtClean="0"/>
              <a:t>shume</a:t>
            </a:r>
            <a:r>
              <a:rPr lang="en-US" sz="2800" dirty="0" smtClean="0"/>
              <a:t> </a:t>
            </a:r>
            <a:r>
              <a:rPr lang="en-US" sz="2800" dirty="0" err="1" smtClean="0"/>
              <a:t>aktivitete</a:t>
            </a:r>
            <a:r>
              <a:rPr lang="en-US" sz="2800" dirty="0" smtClean="0"/>
              <a:t> sportive </a:t>
            </a:r>
            <a:r>
              <a:rPr lang="en-US" sz="2800" dirty="0" err="1" smtClean="0"/>
              <a:t>si</a:t>
            </a:r>
            <a:r>
              <a:rPr lang="en-US" sz="2800" dirty="0" smtClean="0"/>
              <a:t> per </a:t>
            </a:r>
            <a:r>
              <a:rPr lang="en-US" sz="2800" dirty="0" err="1" smtClean="0"/>
              <a:t>femije</a:t>
            </a:r>
            <a:r>
              <a:rPr lang="en-US" sz="2800" dirty="0" smtClean="0"/>
              <a:t> </a:t>
            </a:r>
            <a:r>
              <a:rPr lang="en-US" sz="2800" dirty="0" err="1" smtClean="0"/>
              <a:t>ashtu</a:t>
            </a:r>
            <a:r>
              <a:rPr lang="en-US" sz="2800" dirty="0" smtClean="0"/>
              <a:t> </a:t>
            </a:r>
            <a:r>
              <a:rPr lang="en-US" sz="2800" dirty="0" err="1" smtClean="0"/>
              <a:t>edhe</a:t>
            </a:r>
            <a:r>
              <a:rPr lang="en-US" sz="2800" dirty="0" smtClean="0"/>
              <a:t> per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rritur</a:t>
            </a:r>
            <a:r>
              <a:rPr lang="en-US" sz="2800" dirty="0" smtClean="0"/>
              <a:t>. Ne </a:t>
            </a:r>
            <a:r>
              <a:rPr lang="en-US" sz="2800" dirty="0" err="1" smtClean="0"/>
              <a:t>uje</a:t>
            </a:r>
            <a:r>
              <a:rPr lang="en-US" sz="2800" dirty="0" smtClean="0"/>
              <a:t> </a:t>
            </a:r>
            <a:r>
              <a:rPr lang="en-US" sz="2800" dirty="0" err="1" smtClean="0"/>
              <a:t>munde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luhet</a:t>
            </a:r>
            <a:r>
              <a:rPr lang="en-US" sz="2800" dirty="0" smtClean="0"/>
              <a:t> me tope </a:t>
            </a:r>
            <a:r>
              <a:rPr lang="en-US" sz="2800" dirty="0" err="1" smtClean="0"/>
              <a:t>lojra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ndryshme</a:t>
            </a:r>
            <a:r>
              <a:rPr lang="en-US" sz="2800" dirty="0" smtClean="0"/>
              <a:t> per </a:t>
            </a:r>
            <a:r>
              <a:rPr lang="en-US" sz="2800" dirty="0" err="1" smtClean="0"/>
              <a:t>tu</a:t>
            </a:r>
            <a:r>
              <a:rPr lang="en-US" sz="2800" dirty="0" smtClean="0"/>
              <a:t> </a:t>
            </a:r>
            <a:r>
              <a:rPr lang="en-US" sz="2800" dirty="0" err="1" smtClean="0"/>
              <a:t>zbavitur</a:t>
            </a:r>
            <a:r>
              <a:rPr lang="en-US" sz="2800" dirty="0" smtClean="0"/>
              <a:t> </a:t>
            </a:r>
            <a:r>
              <a:rPr lang="en-US" sz="2800" dirty="0" err="1" smtClean="0"/>
              <a:t>dhe</a:t>
            </a:r>
            <a:r>
              <a:rPr lang="en-US" sz="2800" dirty="0" smtClean="0"/>
              <a:t> </a:t>
            </a:r>
            <a:r>
              <a:rPr lang="en-US" sz="2800" dirty="0" err="1" smtClean="0"/>
              <a:t>argetuar</a:t>
            </a:r>
            <a:r>
              <a:rPr lang="en-US" sz="2800" dirty="0" smtClean="0"/>
              <a:t>. </a:t>
            </a:r>
            <a:r>
              <a:rPr lang="en-US" sz="2800" dirty="0" err="1" smtClean="0"/>
              <a:t>Kjo</a:t>
            </a:r>
            <a:r>
              <a:rPr lang="en-US" sz="2800" dirty="0" smtClean="0"/>
              <a:t> </a:t>
            </a:r>
            <a:r>
              <a:rPr lang="en-US" sz="2800" dirty="0" err="1" smtClean="0"/>
              <a:t>ndihmone</a:t>
            </a:r>
            <a:r>
              <a:rPr lang="en-US" sz="2800" dirty="0" smtClean="0"/>
              <a:t> ne </a:t>
            </a:r>
            <a:r>
              <a:rPr lang="en-US" sz="2800" dirty="0" err="1" smtClean="0"/>
              <a:t>zhvillimin</a:t>
            </a:r>
            <a:r>
              <a:rPr lang="en-US" sz="2800" dirty="0" smtClean="0"/>
              <a:t> e </a:t>
            </a:r>
            <a:r>
              <a:rPr lang="en-US" sz="2800" dirty="0" err="1" smtClean="0"/>
              <a:t>muskujve</a:t>
            </a:r>
            <a:r>
              <a:rPr lang="en-US" sz="2800" dirty="0" smtClean="0"/>
              <a:t> </a:t>
            </a:r>
            <a:r>
              <a:rPr lang="en-US" sz="2800" dirty="0" err="1" smtClean="0"/>
              <a:t>sepse</a:t>
            </a:r>
            <a:r>
              <a:rPr lang="en-US" sz="2800" dirty="0" smtClean="0"/>
              <a:t> </a:t>
            </a:r>
            <a:r>
              <a:rPr lang="en-US" sz="2800" dirty="0" err="1" smtClean="0"/>
              <a:t>nderkohe</a:t>
            </a:r>
            <a:r>
              <a:rPr lang="en-US" sz="2800" dirty="0" smtClean="0"/>
              <a:t> </a:t>
            </a:r>
            <a:r>
              <a:rPr lang="en-US" sz="2800" dirty="0" err="1" smtClean="0"/>
              <a:t>qe</a:t>
            </a:r>
            <a:r>
              <a:rPr lang="en-US" sz="2800" dirty="0" smtClean="0"/>
              <a:t> ne </a:t>
            </a:r>
            <a:r>
              <a:rPr lang="en-US" sz="2800" dirty="0" err="1" smtClean="0"/>
              <a:t>luajm</a:t>
            </a:r>
            <a:r>
              <a:rPr lang="en-US" sz="2800" dirty="0" smtClean="0"/>
              <a:t> I </a:t>
            </a:r>
            <a:r>
              <a:rPr lang="en-US" sz="2800" dirty="0" err="1" smtClean="0"/>
              <a:t>shtijme</a:t>
            </a:r>
            <a:r>
              <a:rPr lang="en-US" sz="2800" dirty="0" smtClean="0"/>
              <a:t> ne </a:t>
            </a:r>
            <a:r>
              <a:rPr lang="en-US" sz="2800" dirty="0" err="1" smtClean="0"/>
              <a:t>funksione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gjitha</a:t>
            </a:r>
            <a:r>
              <a:rPr lang="en-US" sz="2800" dirty="0" smtClean="0"/>
              <a:t> </a:t>
            </a:r>
            <a:r>
              <a:rPr lang="en-US" sz="2800" dirty="0" err="1" smtClean="0"/>
              <a:t>muskujt</a:t>
            </a:r>
            <a:r>
              <a:rPr lang="en-US" sz="2800" dirty="0" smtClean="0"/>
              <a:t>  </a:t>
            </a:r>
            <a:r>
              <a:rPr lang="en-US" sz="2800" dirty="0" err="1" smtClean="0"/>
              <a:t>d.m.th.qe</a:t>
            </a:r>
            <a:r>
              <a:rPr lang="en-US" sz="2800" dirty="0" smtClean="0"/>
              <a:t> I </a:t>
            </a:r>
            <a:r>
              <a:rPr lang="en-US" sz="2800" dirty="0" err="1" smtClean="0"/>
              <a:t>bene</a:t>
            </a:r>
            <a:r>
              <a:rPr lang="en-US" sz="2800" dirty="0" smtClean="0"/>
              <a:t> mire </a:t>
            </a:r>
            <a:r>
              <a:rPr lang="en-US" sz="2800" dirty="0" err="1" smtClean="0"/>
              <a:t>shendeti</a:t>
            </a:r>
            <a:r>
              <a:rPr lang="en-US" sz="2800" dirty="0" smtClean="0"/>
              <a:t> tone.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05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33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466975" cy="33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33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33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" y="3328987"/>
            <a:ext cx="2524125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33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284" y="3505200"/>
            <a:ext cx="659371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33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386" y="0"/>
            <a:ext cx="271121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1752600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Vallezimi</a:t>
            </a:r>
            <a:r>
              <a:rPr lang="en-US" sz="2400" dirty="0" smtClean="0">
                <a:solidFill>
                  <a:srgbClr val="FFFF00"/>
                </a:solidFill>
              </a:rPr>
              <a:t> ne </a:t>
            </a:r>
            <a:r>
              <a:rPr lang="en-US" sz="2400" dirty="0" err="1" smtClean="0">
                <a:solidFill>
                  <a:srgbClr val="FFFF00"/>
                </a:solidFill>
              </a:rPr>
              <a:t>uje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eshte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nje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nder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sportet</a:t>
            </a:r>
            <a:r>
              <a:rPr lang="en-US" sz="2400" dirty="0" smtClean="0">
                <a:solidFill>
                  <a:srgbClr val="FFFF00"/>
                </a:solidFill>
              </a:rPr>
              <a:t> me </a:t>
            </a:r>
            <a:r>
              <a:rPr lang="en-US" sz="2400" dirty="0" err="1" smtClean="0">
                <a:solidFill>
                  <a:srgbClr val="FFFF00"/>
                </a:solidFill>
              </a:rPr>
              <a:t>te</a:t>
            </a:r>
            <a:r>
              <a:rPr lang="en-US" sz="2400" dirty="0" smtClean="0">
                <a:solidFill>
                  <a:srgbClr val="FFFF00"/>
                </a:solidFill>
              </a:rPr>
              <a:t> mire </a:t>
            </a:r>
            <a:r>
              <a:rPr lang="en-US" sz="2400" dirty="0" err="1" smtClean="0">
                <a:solidFill>
                  <a:srgbClr val="FFFF00"/>
                </a:solidFill>
              </a:rPr>
              <a:t>sepse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ndihmone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edhe</a:t>
            </a:r>
            <a:r>
              <a:rPr lang="en-US" sz="2400" dirty="0" smtClean="0">
                <a:solidFill>
                  <a:srgbClr val="FFFF00"/>
                </a:solidFill>
              </a:rPr>
              <a:t> ne </a:t>
            </a:r>
            <a:r>
              <a:rPr lang="en-US" sz="2400" dirty="0" err="1" smtClean="0">
                <a:solidFill>
                  <a:srgbClr val="FFFF00"/>
                </a:solidFill>
              </a:rPr>
              <a:t>shendetin</a:t>
            </a:r>
            <a:r>
              <a:rPr lang="en-US" sz="2400" dirty="0" smtClean="0">
                <a:solidFill>
                  <a:srgbClr val="FFFF00"/>
                </a:solidFill>
              </a:rPr>
              <a:t> tone pore </a:t>
            </a:r>
            <a:r>
              <a:rPr lang="en-US" sz="2400" dirty="0" err="1" smtClean="0">
                <a:solidFill>
                  <a:srgbClr val="FFFF00"/>
                </a:solidFill>
              </a:rPr>
              <a:t>edhe</a:t>
            </a:r>
            <a:r>
              <a:rPr lang="en-US" sz="2400" dirty="0" smtClean="0">
                <a:solidFill>
                  <a:srgbClr val="FFFF00"/>
                </a:solidFill>
              </a:rPr>
              <a:t> per </a:t>
            </a:r>
            <a:r>
              <a:rPr lang="en-US" sz="2400" dirty="0" err="1" smtClean="0">
                <a:solidFill>
                  <a:srgbClr val="FFFF00"/>
                </a:solidFill>
              </a:rPr>
              <a:t>tu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argetuar</a:t>
            </a:r>
            <a:r>
              <a:rPr lang="en-US" sz="2400" dirty="0" smtClean="0">
                <a:solidFill>
                  <a:srgbClr val="FFFF00"/>
                </a:solidFill>
              </a:rPr>
              <a:t>. Ne </a:t>
            </a:r>
            <a:r>
              <a:rPr lang="en-US" sz="2400" dirty="0" err="1" smtClean="0">
                <a:solidFill>
                  <a:srgbClr val="FFFF00"/>
                </a:solidFill>
              </a:rPr>
              <a:t>uje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munde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aplikohen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vallezime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ndryshme</a:t>
            </a:r>
            <a:r>
              <a:rPr lang="en-US" sz="2400" dirty="0" smtClean="0">
                <a:solidFill>
                  <a:srgbClr val="FFFF00"/>
                </a:solidFill>
              </a:rPr>
              <a:t> ,ne </a:t>
            </a:r>
            <a:r>
              <a:rPr lang="en-US" sz="2400" dirty="0" err="1" smtClean="0">
                <a:solidFill>
                  <a:srgbClr val="FFFF00"/>
                </a:solidFill>
              </a:rPr>
              <a:t>shume</a:t>
            </a:r>
            <a:r>
              <a:rPr lang="en-US" sz="2400" dirty="0" smtClean="0">
                <a:solidFill>
                  <a:srgbClr val="FFFF00"/>
                </a:solidFill>
              </a:rPr>
              <a:t> here </a:t>
            </a:r>
            <a:r>
              <a:rPr lang="en-US" sz="2400" dirty="0" err="1" smtClean="0">
                <a:solidFill>
                  <a:srgbClr val="FFFF00"/>
                </a:solidFill>
              </a:rPr>
              <a:t>kemi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vallezuar</a:t>
            </a:r>
            <a:r>
              <a:rPr lang="en-US" sz="2400" dirty="0" smtClean="0">
                <a:solidFill>
                  <a:srgbClr val="FFFF00"/>
                </a:solidFill>
              </a:rPr>
              <a:t> ne </a:t>
            </a:r>
            <a:r>
              <a:rPr lang="en-US" sz="2400" dirty="0" err="1" smtClean="0">
                <a:solidFill>
                  <a:srgbClr val="FFFF00"/>
                </a:solidFill>
              </a:rPr>
              <a:t>tok</a:t>
            </a:r>
            <a:r>
              <a:rPr lang="en-US" sz="2400" dirty="0" smtClean="0">
                <a:solidFill>
                  <a:srgbClr val="FFFF00"/>
                </a:solidFill>
              </a:rPr>
              <a:t> pore ne </a:t>
            </a:r>
            <a:r>
              <a:rPr lang="en-US" sz="2400" dirty="0" err="1" smtClean="0">
                <a:solidFill>
                  <a:srgbClr val="FFFF00"/>
                </a:solidFill>
              </a:rPr>
              <a:t>uje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eshte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ndryshe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sepse</a:t>
            </a:r>
            <a:r>
              <a:rPr lang="en-US" sz="2400" dirty="0" smtClean="0">
                <a:solidFill>
                  <a:srgbClr val="FFFF00"/>
                </a:solidFill>
              </a:rPr>
              <a:t> per </a:t>
            </a:r>
            <a:r>
              <a:rPr lang="en-US" sz="2400" dirty="0" err="1" smtClean="0">
                <a:solidFill>
                  <a:srgbClr val="FFFF00"/>
                </a:solidFill>
              </a:rPr>
              <a:t>te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vallezuare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duhet</a:t>
            </a:r>
            <a:r>
              <a:rPr lang="en-US" sz="2400" dirty="0" smtClean="0">
                <a:solidFill>
                  <a:srgbClr val="FFFF00"/>
                </a:solidFill>
              </a:rPr>
              <a:t> e </a:t>
            </a:r>
            <a:r>
              <a:rPr lang="en-US" sz="2400" dirty="0" err="1" smtClean="0">
                <a:solidFill>
                  <a:srgbClr val="FFFF00"/>
                </a:solidFill>
              </a:rPr>
              <a:t>jeshe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notues</a:t>
            </a:r>
            <a:r>
              <a:rPr lang="en-US" sz="2400" dirty="0" smtClean="0">
                <a:solidFill>
                  <a:srgbClr val="FFFF00"/>
                </a:solidFill>
              </a:rPr>
              <a:t> I mire pore </a:t>
            </a:r>
            <a:r>
              <a:rPr lang="en-US" sz="2400" dirty="0" err="1" smtClean="0">
                <a:solidFill>
                  <a:srgbClr val="FFFF00"/>
                </a:solidFill>
              </a:rPr>
              <a:t>edhe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stervitesh</a:t>
            </a:r>
            <a:r>
              <a:rPr lang="en-US" sz="2400" dirty="0" smtClean="0">
                <a:solidFill>
                  <a:srgbClr val="FFFF00"/>
                </a:solidFill>
              </a:rPr>
              <a:t> me </a:t>
            </a:r>
            <a:r>
              <a:rPr lang="en-US" sz="2400" dirty="0" err="1" smtClean="0">
                <a:solidFill>
                  <a:srgbClr val="FFFF00"/>
                </a:solidFill>
              </a:rPr>
              <a:t>shume</a:t>
            </a:r>
            <a:r>
              <a:rPr lang="en-US" sz="2400" dirty="0" smtClean="0">
                <a:solidFill>
                  <a:srgbClr val="FFFF00"/>
                </a:solidFill>
              </a:rPr>
              <a:t> se ne toke </a:t>
            </a:r>
            <a:r>
              <a:rPr lang="en-US" sz="2400" dirty="0" err="1" smtClean="0">
                <a:solidFill>
                  <a:srgbClr val="FFFF00"/>
                </a:solidFill>
              </a:rPr>
              <a:t>po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ashtu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eshte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edhe</a:t>
            </a:r>
            <a:r>
              <a:rPr lang="en-US" sz="2400" dirty="0" smtClean="0">
                <a:solidFill>
                  <a:srgbClr val="FFFF00"/>
                </a:solidFill>
              </a:rPr>
              <a:t> me </a:t>
            </a:r>
            <a:r>
              <a:rPr lang="en-US" sz="2400" dirty="0" err="1" smtClean="0">
                <a:solidFill>
                  <a:srgbClr val="FFFF00"/>
                </a:solidFill>
              </a:rPr>
              <a:t>veshtire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4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33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1795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33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2" y="0"/>
            <a:ext cx="522604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33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1143000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Surfi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eshte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udhetimi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mbi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nje</a:t>
            </a:r>
            <a:r>
              <a:rPr lang="en-US" sz="2400" dirty="0" smtClean="0">
                <a:solidFill>
                  <a:srgbClr val="002060"/>
                </a:solidFill>
              </a:rPr>
              <a:t> vale </a:t>
            </a:r>
            <a:r>
              <a:rPr lang="en-US" sz="2400" dirty="0" err="1" smtClean="0">
                <a:solidFill>
                  <a:srgbClr val="002060"/>
                </a:solidFill>
              </a:rPr>
              <a:t>te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ujit</a:t>
            </a:r>
            <a:r>
              <a:rPr lang="en-US" sz="2400" dirty="0" smtClean="0">
                <a:solidFill>
                  <a:srgbClr val="002060"/>
                </a:solidFill>
              </a:rPr>
              <a:t> . </a:t>
            </a:r>
            <a:r>
              <a:rPr lang="en-US" sz="2400" dirty="0" err="1" smtClean="0">
                <a:solidFill>
                  <a:srgbClr val="002060"/>
                </a:solidFill>
              </a:rPr>
              <a:t>Te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gjendesh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mbi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nje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drrase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mbane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siper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ujit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nderkohe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rreshqeti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mbi</a:t>
            </a:r>
            <a:r>
              <a:rPr lang="en-US" sz="2400" dirty="0" smtClean="0">
                <a:solidFill>
                  <a:srgbClr val="002060"/>
                </a:solidFill>
              </a:rPr>
              <a:t> vale </a:t>
            </a:r>
            <a:r>
              <a:rPr lang="en-US" sz="2400" dirty="0" err="1" smtClean="0">
                <a:solidFill>
                  <a:srgbClr val="002060"/>
                </a:solidFill>
              </a:rPr>
              <a:t>eshte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nje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ndjenje</a:t>
            </a:r>
            <a:r>
              <a:rPr lang="en-US" sz="2400" dirty="0" smtClean="0">
                <a:solidFill>
                  <a:srgbClr val="002060"/>
                </a:solidFill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</a:rPr>
              <a:t>mrekullueshme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por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edhe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shume</a:t>
            </a:r>
            <a:r>
              <a:rPr lang="en-US" sz="2400" dirty="0" smtClean="0">
                <a:solidFill>
                  <a:srgbClr val="002060"/>
                </a:solidFill>
              </a:rPr>
              <a:t>  e </a:t>
            </a:r>
            <a:r>
              <a:rPr lang="en-US" sz="2400" dirty="0" err="1" smtClean="0">
                <a:solidFill>
                  <a:srgbClr val="002060"/>
                </a:solidFill>
              </a:rPr>
              <a:t>rrezikshme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sepse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munde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lendohesh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rende</a:t>
            </a:r>
            <a:r>
              <a:rPr lang="en-US" sz="2400" dirty="0" smtClean="0">
                <a:solidFill>
                  <a:srgbClr val="002060"/>
                </a:solidFill>
              </a:rPr>
              <a:t> .</a:t>
            </a:r>
            <a:r>
              <a:rPr lang="en-US" sz="2400" dirty="0" err="1" smtClean="0">
                <a:solidFill>
                  <a:srgbClr val="002060"/>
                </a:solidFill>
              </a:rPr>
              <a:t>surfi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eshte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nje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sporte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behet</a:t>
            </a:r>
            <a:r>
              <a:rPr lang="en-US" sz="2400" dirty="0" smtClean="0">
                <a:solidFill>
                  <a:srgbClr val="002060"/>
                </a:solidFill>
              </a:rPr>
              <a:t> ne </a:t>
            </a:r>
            <a:r>
              <a:rPr lang="en-US" sz="2400" dirty="0" err="1" smtClean="0">
                <a:solidFill>
                  <a:srgbClr val="002060"/>
                </a:solidFill>
              </a:rPr>
              <a:t>det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dallge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shumta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dhe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medha</a:t>
            </a:r>
            <a:r>
              <a:rPr lang="en-US" sz="2400" dirty="0" smtClean="0">
                <a:solidFill>
                  <a:srgbClr val="002060"/>
                </a:solidFill>
              </a:rPr>
              <a:t> ,</a:t>
            </a:r>
            <a:r>
              <a:rPr lang="en-US" sz="2400" dirty="0" err="1" smtClean="0">
                <a:solidFill>
                  <a:srgbClr val="002060"/>
                </a:solidFill>
              </a:rPr>
              <a:t>surfin</a:t>
            </a:r>
            <a:r>
              <a:rPr lang="en-US" sz="2400" dirty="0" smtClean="0">
                <a:solidFill>
                  <a:srgbClr val="002060"/>
                </a:solidFill>
              </a:rPr>
              <a:t> me se </a:t>
            </a:r>
            <a:r>
              <a:rPr lang="en-US" sz="2400" dirty="0" err="1" smtClean="0">
                <a:solidFill>
                  <a:srgbClr val="002060"/>
                </a:solidFill>
              </a:rPr>
              <a:t>shumti</a:t>
            </a:r>
            <a:r>
              <a:rPr lang="en-US" sz="2400" dirty="0" smtClean="0">
                <a:solidFill>
                  <a:srgbClr val="002060"/>
                </a:solidFill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</a:rPr>
              <a:t>praktikojne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ata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jane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afer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deteve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</a:rPr>
              <a:t>Surfi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gjithashtu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eshte</a:t>
            </a:r>
            <a:r>
              <a:rPr lang="en-US" sz="2400" dirty="0" smtClean="0">
                <a:solidFill>
                  <a:srgbClr val="002060"/>
                </a:solidFill>
              </a:rPr>
              <a:t> I mire per </a:t>
            </a:r>
            <a:r>
              <a:rPr lang="en-US" sz="2400" dirty="0" err="1" smtClean="0">
                <a:solidFill>
                  <a:srgbClr val="002060"/>
                </a:solidFill>
              </a:rPr>
              <a:t>shendetin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253859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Surfi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35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736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Edukate fizike dhe sportive </vt:lpstr>
      <vt:lpstr>PowerPoint Presentation</vt:lpstr>
      <vt:lpstr>PowerPoint Presentation</vt:lpstr>
      <vt:lpstr>Teknika e krolit </vt:lpstr>
      <vt:lpstr>Teknika bretkose </vt:lpstr>
      <vt:lpstr>Noti delfine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Ed.fizike </dc:title>
  <dc:creator>33</dc:creator>
  <cp:lastModifiedBy>33</cp:lastModifiedBy>
  <cp:revision>25</cp:revision>
  <dcterms:created xsi:type="dcterms:W3CDTF">2017-12-13T16:36:52Z</dcterms:created>
  <dcterms:modified xsi:type="dcterms:W3CDTF">2017-12-16T09:10:20Z</dcterms:modified>
</cp:coreProperties>
</file>